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145" autoAdjust="0"/>
    <p:restoredTop sz="94660"/>
  </p:normalViewPr>
  <p:slideViewPr>
    <p:cSldViewPr snapToGrid="0">
      <p:cViewPr>
        <p:scale>
          <a:sx n="80" d="100"/>
          <a:sy n="80" d="100"/>
        </p:scale>
        <p:origin x="274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9417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1128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768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23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60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2020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947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707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7378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6243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227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0F8BF-41CB-4091-90F8-D7F1BD7AC1A0}" type="datetimeFigureOut">
              <a:rPr lang="zh-TW" altLang="en-US" smtClean="0"/>
              <a:t>2024/7/1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2C5B5-93F0-4EF8-8ED1-8E0B77A7B6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4470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516360" y="1571000"/>
            <a:ext cx="5486400" cy="3276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/>
              <a:t>進入</a:t>
            </a:r>
            <a:r>
              <a:rPr lang="en-US" altLang="zh-TW" sz="2000" dirty="0"/>
              <a:t>DOS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[C:\] </a:t>
            </a:r>
            <a:r>
              <a:rPr lang="en-US" altLang="zh-TW" sz="2000" dirty="0">
                <a:solidFill>
                  <a:srgbClr val="0070C0"/>
                </a:solidFill>
              </a:rPr>
              <a:t>D: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[D:\] </a:t>
            </a:r>
            <a:r>
              <a:rPr lang="en-US" altLang="zh-TW" sz="2000" dirty="0">
                <a:solidFill>
                  <a:srgbClr val="0070C0"/>
                </a:solidFill>
              </a:rPr>
              <a:t>CD RTIAPPS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[D:\RTIAPPS] </a:t>
            </a:r>
            <a:r>
              <a:rPr lang="en-US" altLang="zh-TW" sz="2000" dirty="0">
                <a:solidFill>
                  <a:srgbClr val="0070C0"/>
                </a:solidFill>
              </a:rPr>
              <a:t>CD LOG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[D:\RTIAPPS\LOG]</a:t>
            </a:r>
            <a:r>
              <a:rPr lang="en-US" altLang="zh-TW" sz="2000" dirty="0">
                <a:solidFill>
                  <a:srgbClr val="0070C0"/>
                </a:solidFill>
              </a:rPr>
              <a:t>DIR/P </a:t>
            </a:r>
            <a:r>
              <a:rPr lang="en-US" altLang="zh-TW" sz="2000" dirty="0"/>
              <a:t> (</a:t>
            </a:r>
            <a:r>
              <a:rPr lang="zh-TW" altLang="en-US" sz="2000" dirty="0"/>
              <a:t>檢視</a:t>
            </a:r>
            <a:r>
              <a:rPr lang="en-US" altLang="zh-TW" sz="2000" dirty="0"/>
              <a:t>LOG</a:t>
            </a:r>
            <a:r>
              <a:rPr lang="zh-TW" altLang="en-US" sz="2000" dirty="0"/>
              <a:t>檔案大小</a:t>
            </a:r>
            <a:r>
              <a:rPr lang="en-US" altLang="zh-TW" sz="20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[D:\RTIAPPS\LOG]</a:t>
            </a:r>
            <a:r>
              <a:rPr lang="en-US" altLang="zh-TW" sz="2000" dirty="0">
                <a:solidFill>
                  <a:srgbClr val="0070C0"/>
                </a:solidFill>
              </a:rPr>
              <a:t>DEL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rgbClr val="0070C0"/>
                </a:solidFill>
              </a:rPr>
              <a:t>LOG0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[D:\RTIAPPS\LOG]</a:t>
            </a:r>
            <a:r>
              <a:rPr lang="en-US" altLang="zh-TW" sz="2000" dirty="0">
                <a:solidFill>
                  <a:srgbClr val="0070C0"/>
                </a:solidFill>
              </a:rPr>
              <a:t>EXIT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968" y="1571000"/>
            <a:ext cx="3450635" cy="554784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59607" y="352697"/>
            <a:ext cx="5394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EM-5 </a:t>
            </a:r>
            <a:r>
              <a:rPr lang="zh-TW" altLang="en-US" sz="3600" dirty="0"/>
              <a:t>刪除 </a:t>
            </a:r>
            <a:r>
              <a:rPr lang="en-US" altLang="zh-TW" sz="3600" dirty="0"/>
              <a:t>H.D DATA LOG</a:t>
            </a:r>
            <a:endParaRPr lang="zh-TW" altLang="en-US" sz="36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8252109-43EC-4A42-4804-78D4325FF0D3}"/>
              </a:ext>
            </a:extLst>
          </p:cNvPr>
          <p:cNvSpPr txBox="1"/>
          <p:nvPr/>
        </p:nvSpPr>
        <p:spPr>
          <a:xfrm>
            <a:off x="6501205" y="352697"/>
            <a:ext cx="5690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EM-5 </a:t>
            </a:r>
            <a:r>
              <a:rPr lang="zh-TW" altLang="en-US" sz="3600" dirty="0"/>
              <a:t>查詢</a:t>
            </a:r>
            <a:r>
              <a:rPr lang="en-US" altLang="zh-TW" sz="3600" dirty="0"/>
              <a:t> Alarm error LOG</a:t>
            </a:r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D3A0C3E-19B8-6B7C-EE34-2698A83C21B1}"/>
              </a:ext>
            </a:extLst>
          </p:cNvPr>
          <p:cNvSpPr txBox="1"/>
          <p:nvPr/>
        </p:nvSpPr>
        <p:spPr>
          <a:xfrm>
            <a:off x="6705600" y="1633753"/>
            <a:ext cx="5486400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/>
              <a:t>進入</a:t>
            </a:r>
            <a:r>
              <a:rPr lang="en-US" altLang="zh-TW" sz="2000" dirty="0"/>
              <a:t>DOS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[C:\] </a:t>
            </a:r>
            <a:r>
              <a:rPr lang="en-US" altLang="zh-TW" sz="2000" dirty="0">
                <a:solidFill>
                  <a:srgbClr val="0070C0"/>
                </a:solidFill>
              </a:rPr>
              <a:t>D: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[D:\] </a:t>
            </a:r>
            <a:r>
              <a:rPr lang="en-US" altLang="zh-TW" sz="2000" dirty="0">
                <a:solidFill>
                  <a:srgbClr val="0070C0"/>
                </a:solidFill>
              </a:rPr>
              <a:t>CD RTIAPPS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[D:\RTIAPPS] </a:t>
            </a:r>
            <a:r>
              <a:rPr lang="en-US" altLang="zh-TW" sz="2000" dirty="0">
                <a:solidFill>
                  <a:srgbClr val="0070C0"/>
                </a:solidFill>
              </a:rPr>
              <a:t>CD BIN</a:t>
            </a:r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[D:\RTIAPPS\BIN]</a:t>
            </a:r>
            <a:r>
              <a:rPr lang="en-US" altLang="zh-TW" sz="2000" dirty="0">
                <a:solidFill>
                  <a:srgbClr val="0070C0"/>
                </a:solidFill>
              </a:rPr>
              <a:t>E SAMURAI.ERR</a:t>
            </a:r>
            <a:endParaRPr lang="en-US" altLang="zh-TW" sz="2000" dirty="0"/>
          </a:p>
          <a:p>
            <a:pPr>
              <a:lnSpc>
                <a:spcPct val="150000"/>
              </a:lnSpc>
            </a:pPr>
            <a:r>
              <a:rPr lang="en-US" altLang="zh-TW" sz="2000" dirty="0"/>
              <a:t>[D:\RTIAPPS\BIN] </a:t>
            </a:r>
            <a:r>
              <a:rPr lang="en-US" altLang="zh-TW" sz="2000" dirty="0">
                <a:solidFill>
                  <a:srgbClr val="0070C0"/>
                </a:solidFill>
              </a:rPr>
              <a:t>EXIT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E9467AA-DC75-E634-110E-3F35EC7E0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333" y="1626451"/>
            <a:ext cx="3450635" cy="55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5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044" y="895960"/>
            <a:ext cx="3443132" cy="258234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2820" y="895960"/>
            <a:ext cx="3585650" cy="258234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4470" y="895960"/>
            <a:ext cx="3441365" cy="258234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5366" y="4068061"/>
            <a:ext cx="3440469" cy="25823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4943" y="4068061"/>
            <a:ext cx="3440470" cy="258235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1A4EB24-6A62-A585-6632-2EBEFD708226}"/>
              </a:ext>
            </a:extLst>
          </p:cNvPr>
          <p:cNvSpPr txBox="1"/>
          <p:nvPr/>
        </p:nvSpPr>
        <p:spPr>
          <a:xfrm>
            <a:off x="2789042" y="0"/>
            <a:ext cx="5394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EM-5 </a:t>
            </a:r>
            <a:r>
              <a:rPr lang="zh-TW" altLang="en-US" sz="3600" dirty="0"/>
              <a:t>刪除 </a:t>
            </a:r>
            <a:r>
              <a:rPr lang="en-US" altLang="zh-TW" sz="3600" dirty="0"/>
              <a:t>H.D DATA LOG</a:t>
            </a:r>
            <a:endParaRPr lang="zh-TW" altLang="en-US" sz="3600" dirty="0"/>
          </a:p>
        </p:txBody>
      </p: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FD31635-03F6-1D98-CEA4-A9344800F587}"/>
              </a:ext>
            </a:extLst>
          </p:cNvPr>
          <p:cNvSpPr/>
          <p:nvPr/>
        </p:nvSpPr>
        <p:spPr>
          <a:xfrm>
            <a:off x="3756212" y="2026024"/>
            <a:ext cx="383964" cy="3137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68B63906-554B-4963-572B-BDF0415EFF92}"/>
              </a:ext>
            </a:extLst>
          </p:cNvPr>
          <p:cNvSpPr/>
          <p:nvPr/>
        </p:nvSpPr>
        <p:spPr>
          <a:xfrm>
            <a:off x="7865549" y="1927412"/>
            <a:ext cx="418921" cy="2958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2EB3A9FE-6CF8-8D8C-78E8-6465803A6D11}"/>
              </a:ext>
            </a:extLst>
          </p:cNvPr>
          <p:cNvSpPr/>
          <p:nvPr/>
        </p:nvSpPr>
        <p:spPr>
          <a:xfrm>
            <a:off x="9771529" y="3562516"/>
            <a:ext cx="331695" cy="42133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箭號: 向左 11">
            <a:extLst>
              <a:ext uri="{FF2B5EF4-FFF2-40B4-BE49-F238E27FC236}">
                <a16:creationId xmlns:a16="http://schemas.microsoft.com/office/drawing/2014/main" id="{4C60C405-4525-4C5D-AE15-CD5B0FD53896}"/>
              </a:ext>
            </a:extLst>
          </p:cNvPr>
          <p:cNvSpPr/>
          <p:nvPr/>
        </p:nvSpPr>
        <p:spPr>
          <a:xfrm>
            <a:off x="7757389" y="5091953"/>
            <a:ext cx="476000" cy="295835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30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E8B742B-237B-F141-CA56-1A9B6D33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5" y="1740223"/>
            <a:ext cx="5390680" cy="263178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446DE4E-50B6-B1A1-F75F-4B99C6ABF672}"/>
              </a:ext>
            </a:extLst>
          </p:cNvPr>
          <p:cNvSpPr/>
          <p:nvPr/>
        </p:nvSpPr>
        <p:spPr>
          <a:xfrm>
            <a:off x="275015" y="3155576"/>
            <a:ext cx="5220350" cy="11026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49E5236-15D5-88D5-96EA-7B8E36F8EF05}"/>
              </a:ext>
            </a:extLst>
          </p:cNvPr>
          <p:cNvSpPr/>
          <p:nvPr/>
        </p:nvSpPr>
        <p:spPr>
          <a:xfrm>
            <a:off x="275015" y="2284293"/>
            <a:ext cx="5220350" cy="2734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圖片 9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6139CB95-E40D-AB4B-7872-C8CE7E0E93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" t="13856" b="10980"/>
          <a:stretch/>
        </p:blipFill>
        <p:spPr>
          <a:xfrm>
            <a:off x="6622398" y="1605480"/>
            <a:ext cx="5294587" cy="3100192"/>
          </a:xfrm>
          <a:prstGeom prst="rect">
            <a:avLst/>
          </a:prstGeom>
        </p:spPr>
      </p:pic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02F0787F-B129-18AA-997A-894F7FED7A15}"/>
              </a:ext>
            </a:extLst>
          </p:cNvPr>
          <p:cNvSpPr/>
          <p:nvPr/>
        </p:nvSpPr>
        <p:spPr>
          <a:xfrm>
            <a:off x="5818094" y="2734235"/>
            <a:ext cx="633974" cy="4213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0797961-1AF3-E651-1C29-7FAA27B5B4CA}"/>
              </a:ext>
            </a:extLst>
          </p:cNvPr>
          <p:cNvSpPr txBox="1"/>
          <p:nvPr/>
        </p:nvSpPr>
        <p:spPr>
          <a:xfrm>
            <a:off x="3130476" y="182367"/>
            <a:ext cx="5690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EM-5 </a:t>
            </a:r>
            <a:r>
              <a:rPr lang="zh-TW" altLang="en-US" sz="3600" dirty="0"/>
              <a:t>查詢</a:t>
            </a:r>
            <a:r>
              <a:rPr lang="en-US" altLang="zh-TW" sz="3600" dirty="0"/>
              <a:t> Alarm error LOG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2142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114</Words>
  <Application>Microsoft Office PowerPoint</Application>
  <PresentationFormat>寬螢幕</PresentationFormat>
  <Paragraphs>17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>Nuvoton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S220 MCTsai4</dc:creator>
  <cp:lastModifiedBy>S220 MCTsai4</cp:lastModifiedBy>
  <cp:revision>6</cp:revision>
  <dcterms:created xsi:type="dcterms:W3CDTF">2022-05-17T07:57:32Z</dcterms:created>
  <dcterms:modified xsi:type="dcterms:W3CDTF">2024-07-01T05:54:00Z</dcterms:modified>
</cp:coreProperties>
</file>

<file path=docProps/thumbnail.jpeg>
</file>